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6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8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2000" r="10000"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6B11-B485-4F7F-9B79-D5A2E56F3AA5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22FF-902B-4D31-A0C4-95C05BCA7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8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0342" y="4064072"/>
            <a:ext cx="7943316" cy="927207"/>
          </a:xfrm>
        </p:spPr>
        <p:txBody>
          <a:bodyPr/>
          <a:lstStyle/>
          <a:p>
            <a:r>
              <a:rPr lang="en-US" b="1" dirty="0"/>
              <a:t>Kenneth T. Whitby Award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5209196"/>
            <a:ext cx="6858000" cy="443847"/>
          </a:xfrm>
        </p:spPr>
        <p:txBody>
          <a:bodyPr>
            <a:noAutofit/>
          </a:bodyPr>
          <a:lstStyle/>
          <a:p>
            <a:r>
              <a:rPr lang="en-US" sz="2800" i="1" dirty="0"/>
              <a:t>American Association for Aerosol Research</a:t>
            </a:r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536" y="365760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2"/>
          <a:stretch>
            <a:fillRect/>
          </a:stretch>
        </p:blipFill>
        <p:spPr bwMode="auto">
          <a:xfrm>
            <a:off x="3532243" y="1030316"/>
            <a:ext cx="2079513" cy="281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5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131" y="1888160"/>
            <a:ext cx="7780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award honors Kenneth T. Whitby, known for his contributions to aerosol measurement, the study of aerosol properties and behavior, and the nature of atmospheric aerosols.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132" y="3760206"/>
            <a:ext cx="7780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b="1" dirty="0"/>
              <a:t>Kenneth T. Whitby Award</a:t>
            </a:r>
          </a:p>
          <a:p>
            <a:pPr algn="ctr"/>
            <a:r>
              <a:rPr lang="en-US" sz="2800" i="1" dirty="0"/>
              <a:t>“recognizes outstanding technical contributions to aerosol science and technology by a young scientist. The purpose of the award is to encourage continued work in the field and ongoing support of such endeavors.”</a:t>
            </a:r>
          </a:p>
        </p:txBody>
      </p:sp>
      <p:pic>
        <p:nvPicPr>
          <p:cNvPr id="6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346" y="590088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00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2020 Recipient of the</a:t>
            </a:r>
            <a:br>
              <a:rPr lang="en-US" sz="3200" b="1" dirty="0"/>
            </a:br>
            <a:r>
              <a:rPr lang="en-US" sz="3200" b="1" dirty="0"/>
              <a:t>Kenneth T. Whitby Award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20930" y="2411122"/>
            <a:ext cx="6589153" cy="3847545"/>
          </a:xfrm>
        </p:spPr>
        <p:txBody>
          <a:bodyPr>
            <a:noAutofit/>
          </a:bodyPr>
          <a:lstStyle/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Shiraiwa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received a BS and MS at the University of Tokyo, and PhD from the Max Planck Institute for Chemistry in 2011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Associate Professor of Chemistry at the University of California, Irvine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worked as group leader at the Max Planck Institute for Chemistry (2013-2016) and as a postdoc fellow at the California Institute of Technology (2012-2013). 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in: </a:t>
            </a:r>
            <a:r>
              <a:rPr lang="en-US" sz="1600" dirty="0"/>
              <a:t>Kinetic modeling of </a:t>
            </a:r>
            <a:r>
              <a:rPr lang="en-US" sz="1600" dirty="0" err="1"/>
              <a:t>reactiveprocesses</a:t>
            </a:r>
            <a:r>
              <a:rPr lang="en-US" sz="1600" dirty="0"/>
              <a:t> of atmospheric organic aerosol, Viscosity and volatility of organic aerosol, and molecular-level processes related to the health impacts of air pollutant</a:t>
            </a:r>
          </a:p>
          <a:p>
            <a:pPr marL="2286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90 articles with an H-index of 37</a:t>
            </a:r>
          </a:p>
          <a:p>
            <a:r>
              <a:rPr lang="en-US" sz="1800" dirty="0"/>
              <a:t>“</a:t>
            </a:r>
            <a:r>
              <a:rPr lang="en-US" sz="1800" i="1" dirty="0"/>
              <a:t>His research is highly original and has influenced the thoughts and directions of many other research groups, including my own</a:t>
            </a:r>
            <a:r>
              <a:rPr lang="en-US" sz="1800" dirty="0"/>
              <a:t>”</a:t>
            </a:r>
          </a:p>
        </p:txBody>
      </p:sp>
      <p:pic>
        <p:nvPicPr>
          <p:cNvPr id="7" name="Picture 7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7536" y="365126"/>
            <a:ext cx="948517" cy="9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33875" y="1457015"/>
            <a:ext cx="542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dirty="0"/>
              <a:t>Manabu </a:t>
            </a:r>
            <a:r>
              <a:rPr lang="en-US" altLang="en-US" sz="2800" b="1" i="1" dirty="0" err="1"/>
              <a:t>Shiraiwa</a:t>
            </a:r>
            <a:r>
              <a:rPr lang="en-US" altLang="en-US" sz="2800" b="1" i="1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California, Irvine</a:t>
            </a:r>
            <a:endParaRPr lang="en-US" alt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A3317-33E2-438A-8A9F-26B6E0586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57" y="2671675"/>
            <a:ext cx="2202873" cy="30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F0B0CCD31B8A499704C41CC6D4083C" ma:contentTypeVersion="12" ma:contentTypeDescription="Create a new document." ma:contentTypeScope="" ma:versionID="badafbc1ac97b042e9621c29bd74ea79">
  <xsd:schema xmlns:xsd="http://www.w3.org/2001/XMLSchema" xmlns:xs="http://www.w3.org/2001/XMLSchema" xmlns:p="http://schemas.microsoft.com/office/2006/metadata/properties" xmlns:ns2="c1df7df8-48bb-49ae-9a42-dff91feeedae" xmlns:ns3="adcf1435-83d7-457b-8868-7ebdb82785c1" targetNamespace="http://schemas.microsoft.com/office/2006/metadata/properties" ma:root="true" ma:fieldsID="3c0f920947203e9c458bc1706a659f92" ns2:_="" ns3:_="">
    <xsd:import namespace="c1df7df8-48bb-49ae-9a42-dff91feeedae"/>
    <xsd:import namespace="adcf1435-83d7-457b-8868-7ebdb8278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f7df8-48bb-49ae-9a42-dff91feeed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f1435-83d7-457b-8868-7ebdb8278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9BE2C-2149-458E-B04A-56DF8D994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df7df8-48bb-49ae-9a42-dff91feeedae"/>
    <ds:schemaRef ds:uri="adcf1435-83d7-457b-8868-7ebdb8278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32CF13-B84C-4F99-AF81-E1F8E27A69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CD5D1-6496-406E-A9C4-06C6AEE36B8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1df7df8-48bb-49ae-9a42-dff91feeedae"/>
    <ds:schemaRef ds:uri="http://purl.org/dc/terms/"/>
    <ds:schemaRef ds:uri="adcf1435-83d7-457b-8868-7ebdb82785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1525</TotalTime>
  <Words>226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Kenneth T. Whitby Award</vt:lpstr>
      <vt:lpstr>PowerPoint Presentation</vt:lpstr>
      <vt:lpstr>2020 Recipient of the Kenneth T. Whitby Award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Sheldon K. Friedlander Award</dc:title>
  <dc:creator>Melissa L. Baldwin</dc:creator>
  <cp:lastModifiedBy>Sullivan,Amy</cp:lastModifiedBy>
  <cp:revision>56</cp:revision>
  <dcterms:created xsi:type="dcterms:W3CDTF">2014-10-06T20:03:19Z</dcterms:created>
  <dcterms:modified xsi:type="dcterms:W3CDTF">2024-12-04T09:41:47Z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0x01010011F0B0CCD31B8A499704C41CC6D4083C</vt:lpwstr>
  </property>
  <property fmtid="{D5CDD505-2E9C-101B-9397-08002B2CF9AE}" pid="3" name="_NewReviewCycle">
    <vt:lpwstr/>
  </property>
</Properties>
</file>